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1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0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7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3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5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9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9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2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0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2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6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80BBA-29B4-412F-AA2A-B99D392D4A12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08294-6735-4602-A2CB-3E54B7F6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fKBhvDjuy0" TargetMode="External"/><Relationship Id="rId2" Type="http://schemas.openxmlformats.org/officeDocument/2006/relationships/hyperlink" Target="http://www.youtube.com/watch?v=XBqHkraf8i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Atoms!			01/15/13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Agenda: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Pennies Warm Up</a:t>
            </a:r>
          </a:p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Rutherford Video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Atomic Size</a:t>
            </a:r>
          </a:p>
          <a:p>
            <a:pPr marL="514350" indent="-514350">
              <a:buAutoNum type="arabicPeriod"/>
            </a:pPr>
            <a:r>
              <a:rPr lang="en-US" dirty="0" smtClean="0">
                <a:hlinkClick r:id="rId3"/>
              </a:rPr>
              <a:t>Power of 10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Atomic Structure notes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Please pick up the “Pennies” sheet from the front table and start thinking about all those pennies you have saved up </a:t>
            </a:r>
            <a:r>
              <a:rPr lang="en-US" sz="4000" dirty="0" smtClean="0">
                <a:sym typeface="Wingdings" pitchFamily="2" charset="2"/>
              </a:rPr>
              <a:t>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4812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Atoms!   01/15/13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Atoms!   01/15/13</dc:title>
  <dc:creator>Windows User</dc:creator>
  <cp:lastModifiedBy>Windows User</cp:lastModifiedBy>
  <cp:revision>2</cp:revision>
  <dcterms:created xsi:type="dcterms:W3CDTF">2013-01-15T13:58:46Z</dcterms:created>
  <dcterms:modified xsi:type="dcterms:W3CDTF">2013-01-15T14:15:48Z</dcterms:modified>
</cp:coreProperties>
</file>