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2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45" d="100"/>
          <a:sy n="45" d="100"/>
        </p:scale>
        <p:origin x="-67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CB491F-9706-1748-A6FF-F59EA9A25FD1}" type="datetimeFigureOut">
              <a:rPr lang="en-US" smtClean="0"/>
              <a:pPr/>
              <a:t>10/29/2012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981FF7-F24E-6A46-BAAA-C5F2613AD9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CB491F-9706-1748-A6FF-F59EA9A25FD1}" type="datetimeFigureOut">
              <a:rPr lang="en-US" smtClean="0"/>
              <a:pPr/>
              <a:t>10/29/2012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981FF7-F24E-6A46-BAAA-C5F2613AD9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CB491F-9706-1748-A6FF-F59EA9A25FD1}" type="datetimeFigureOut">
              <a:rPr lang="en-US" smtClean="0"/>
              <a:pPr/>
              <a:t>10/29/2012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981FF7-F24E-6A46-BAAA-C5F2613AD9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CB491F-9706-1748-A6FF-F59EA9A25FD1}" type="datetimeFigureOut">
              <a:rPr lang="en-US" smtClean="0"/>
              <a:pPr/>
              <a:t>10/29/2012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981FF7-F24E-6A46-BAAA-C5F2613AD9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CB491F-9706-1748-A6FF-F59EA9A25FD1}" type="datetimeFigureOut">
              <a:rPr lang="en-US" smtClean="0"/>
              <a:pPr/>
              <a:t>10/29/2012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981FF7-F24E-6A46-BAAA-C5F2613AD9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CB491F-9706-1748-A6FF-F59EA9A25FD1}" type="datetimeFigureOut">
              <a:rPr lang="en-US" smtClean="0"/>
              <a:pPr/>
              <a:t>10/29/2012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981FF7-F24E-6A46-BAAA-C5F2613AD9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CB491F-9706-1748-A6FF-F59EA9A25FD1}" type="datetimeFigureOut">
              <a:rPr lang="en-US" smtClean="0"/>
              <a:pPr/>
              <a:t>10/29/2012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981FF7-F24E-6A46-BAAA-C5F2613AD9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CB491F-9706-1748-A6FF-F59EA9A25FD1}" type="datetimeFigureOut">
              <a:rPr lang="en-US" smtClean="0"/>
              <a:pPr/>
              <a:t>10/29/2012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981FF7-F24E-6A46-BAAA-C5F2613AD9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CB491F-9706-1748-A6FF-F59EA9A25FD1}" type="datetimeFigureOut">
              <a:rPr lang="en-US" smtClean="0"/>
              <a:pPr/>
              <a:t>10/29/2012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981FF7-F24E-6A46-BAAA-C5F2613AD9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CB491F-9706-1748-A6FF-F59EA9A25FD1}" type="datetimeFigureOut">
              <a:rPr lang="en-US" smtClean="0"/>
              <a:pPr/>
              <a:t>10/29/2012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981FF7-F24E-6A46-BAAA-C5F2613AD9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CB491F-9706-1748-A6FF-F59EA9A25FD1}" type="datetimeFigureOut">
              <a:rPr lang="en-US" smtClean="0"/>
              <a:pPr/>
              <a:t>10/29/2012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981FF7-F24E-6A46-BAAA-C5F2613AD9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CB491F-9706-1748-A6FF-F59EA9A25FD1}" type="datetimeFigureOut">
              <a:rPr lang="en-US" smtClean="0"/>
              <a:pPr/>
              <a:t>10/29/2012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981FF7-F24E-6A46-BAAA-C5F2613AD90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 Great Debate		</a:t>
            </a:r>
            <a:r>
              <a:rPr lang="en-US" dirty="0" smtClean="0"/>
              <a:t>10/29/12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en-US" dirty="0" smtClean="0"/>
              <a:t>*Place your plate tectonic lab questions on your Green ID*</a:t>
            </a:r>
          </a:p>
          <a:p>
            <a:pPr>
              <a:buNone/>
            </a:pPr>
            <a:endParaRPr lang="en-US" dirty="0" smtClean="0"/>
          </a:p>
          <a:p>
            <a:pPr marL="514350" indent="-514350">
              <a:buAutoNum type="arabicPeriod"/>
            </a:pPr>
            <a:r>
              <a:rPr lang="en-US" dirty="0" smtClean="0"/>
              <a:t>The Great Debate</a:t>
            </a:r>
          </a:p>
          <a:p>
            <a:pPr marL="514350" indent="-514350">
              <a:buAutoNum type="arabicPeriod"/>
            </a:pPr>
            <a:endParaRPr lang="en-US" dirty="0" smtClean="0"/>
          </a:p>
          <a:p>
            <a:pPr marL="514350" indent="-514350">
              <a:buAutoNum type="arabicPeriod"/>
            </a:pPr>
            <a:endParaRPr lang="en-US" dirty="0" smtClean="0"/>
          </a:p>
          <a:p>
            <a:pPr marL="514350" indent="-514350">
              <a:buNone/>
            </a:pPr>
            <a:r>
              <a:rPr lang="en-US" dirty="0" smtClean="0"/>
              <a:t>HW: Study for 2</a:t>
            </a:r>
            <a:r>
              <a:rPr lang="en-US" baseline="30000" dirty="0" smtClean="0"/>
              <a:t>nd</a:t>
            </a:r>
            <a:r>
              <a:rPr lang="en-US" dirty="0" smtClean="0"/>
              <a:t> six weeks quiz on </a:t>
            </a:r>
            <a:r>
              <a:rPr lang="en-US" dirty="0" smtClean="0"/>
              <a:t>Wednesday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en-US" dirty="0" smtClean="0"/>
              <a:t>Do Now [journal]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Have your desk cleared off and be prepared for debate instructions!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The debate over Plate Tectonic Theory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257409" y="1417638"/>
            <a:ext cx="8229600" cy="4525963"/>
          </a:xfrm>
        </p:spPr>
        <p:txBody>
          <a:bodyPr>
            <a:normAutofit lnSpcReduction="10000"/>
          </a:bodyPr>
          <a:lstStyle/>
          <a:p>
            <a:pPr algn="ctr">
              <a:buNone/>
            </a:pPr>
            <a:r>
              <a:rPr lang="en-US" dirty="0"/>
              <a:t>Who’s pro and who’s con? Every debate has two sides, the affirmative side and the negative side. The affirmative side, “pro”, supports a proposition. The opposing or negative side, “con”, opposes the proposition.</a:t>
            </a:r>
            <a:r>
              <a:rPr lang="en-US" dirty="0" smtClean="0"/>
              <a:t> </a:t>
            </a:r>
          </a:p>
          <a:p>
            <a:pPr algn="ctr">
              <a:buNone/>
            </a:pPr>
            <a:endParaRPr lang="en-US" dirty="0" smtClean="0"/>
          </a:p>
          <a:p>
            <a:pPr algn="ctr">
              <a:buNone/>
            </a:pPr>
            <a:r>
              <a:rPr lang="en-US" dirty="0" smtClean="0"/>
              <a:t>When Alfred Wegener postulated this idea of Continental Drift, it really made a racket in the scientific community.</a:t>
            </a:r>
          </a:p>
          <a:p>
            <a:pPr algn="ctr"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SIDES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ODD #: You are PRO plate tectonic theory</a:t>
            </a:r>
          </a:p>
          <a:p>
            <a:pPr>
              <a:buNone/>
            </a:pPr>
            <a:r>
              <a:rPr lang="en-US" dirty="0" smtClean="0"/>
              <a:t>- You can time travel to the future and use evidence found after Alfred Wegener’s time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EVEN #: You are CON plate tectonic theory</a:t>
            </a:r>
          </a:p>
          <a:p>
            <a:pPr>
              <a:buNone/>
            </a:pPr>
            <a:r>
              <a:rPr lang="en-US" dirty="0" smtClean="0"/>
              <a:t>- You will be using all kinds of accusations found in our packet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RULES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dirty="0" smtClean="0"/>
              <a:t>You have 45 minutes to research THREE pieces of evidence to support your side.</a:t>
            </a:r>
          </a:p>
          <a:p>
            <a:pPr>
              <a:buNone/>
            </a:pPr>
            <a:r>
              <a:rPr lang="en-US" dirty="0" smtClean="0"/>
              <a:t>*This includes notes from class!!*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Fill these pieces in your Opinion sheet.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Each side will have to present ONE UNIQUE ARGUMENT per PERSON in the form of a 1.5 to 3 minute presentation.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Notecard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On your </a:t>
            </a:r>
            <a:r>
              <a:rPr lang="en-US" dirty="0" err="1" smtClean="0"/>
              <a:t>notecard</a:t>
            </a:r>
            <a:r>
              <a:rPr lang="en-US" dirty="0" smtClean="0"/>
              <a:t>, put your NAME and your POSITION on the front.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The back will be used to take notes of other speakers </a:t>
            </a:r>
            <a:r>
              <a:rPr lang="en-US" dirty="0" err="1" smtClean="0">
                <a:sym typeface="Wingdings"/>
              </a:rPr>
              <a:t></a:t>
            </a:r>
            <a:r>
              <a:rPr lang="en-US" dirty="0" smtClean="0">
                <a:sym typeface="Wingdings"/>
              </a:rPr>
              <a:t> VERY IMPORTANT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Debate Rules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41396"/>
            <a:ext cx="8229600" cy="5616604"/>
          </a:xfrm>
        </p:spPr>
        <p:txBody>
          <a:bodyPr>
            <a:normAutofit fontScale="62500" lnSpcReduction="20000"/>
          </a:bodyPr>
          <a:lstStyle/>
          <a:p>
            <a:pPr marL="514350" indent="-514350">
              <a:buNone/>
            </a:pPr>
            <a:r>
              <a:rPr lang="en-US" u="sng" dirty="0" smtClean="0"/>
              <a:t>I am the debate moderator and will be surveying the class and each speaker.</a:t>
            </a:r>
          </a:p>
          <a:p>
            <a:pPr marL="514350" indent="-514350">
              <a:buAutoNum type="arabicPeriod"/>
            </a:pPr>
            <a:endParaRPr lang="en-US" dirty="0" smtClean="0"/>
          </a:p>
          <a:p>
            <a:pPr marL="514350" indent="-514350">
              <a:buAutoNum type="arabicPeriod"/>
            </a:pPr>
            <a:r>
              <a:rPr lang="en-US" dirty="0" smtClean="0"/>
              <a:t>To speak, you must RAISE YOUR CARD.</a:t>
            </a:r>
          </a:p>
          <a:p>
            <a:pPr marL="514350" indent="-514350">
              <a:buNone/>
            </a:pPr>
            <a:endParaRPr lang="en-US" dirty="0" smtClean="0"/>
          </a:p>
          <a:p>
            <a:r>
              <a:rPr lang="x-none" sz="3840" b="1" dirty="0"/>
              <a:t>Debate expectations</a:t>
            </a:r>
            <a:endParaRPr lang="en-US" sz="3840" b="1" dirty="0"/>
          </a:p>
          <a:p>
            <a:pPr lvl="0"/>
            <a:r>
              <a:rPr lang="en-US" sz="3840" dirty="0"/>
              <a:t>Be polite and courteous.</a:t>
            </a:r>
          </a:p>
          <a:p>
            <a:pPr lvl="0"/>
            <a:r>
              <a:rPr lang="en-US" sz="3840" dirty="0"/>
              <a:t>Listen attentively</a:t>
            </a:r>
          </a:p>
          <a:p>
            <a:pPr lvl="0"/>
            <a:r>
              <a:rPr lang="en-US" sz="3840" dirty="0"/>
              <a:t>Be respectful and supportive of peers. </a:t>
            </a:r>
            <a:endParaRPr lang="en-US" sz="3840" dirty="0" smtClean="0"/>
          </a:p>
          <a:p>
            <a:pPr lvl="0"/>
            <a:r>
              <a:rPr lang="en-US" sz="3840" dirty="0" smtClean="0"/>
              <a:t>Speak </a:t>
            </a:r>
            <a:r>
              <a:rPr lang="en-US" sz="3840" dirty="0"/>
              <a:t>only when recognized by the moderator.</a:t>
            </a:r>
          </a:p>
          <a:p>
            <a:pPr lvl="0"/>
            <a:r>
              <a:rPr lang="en-US" sz="3840" dirty="0"/>
              <a:t>Allow others to express their opinions; do not monopolize the debate.</a:t>
            </a:r>
          </a:p>
          <a:p>
            <a:pPr lvl="0"/>
            <a:r>
              <a:rPr lang="en-US" sz="3840" dirty="0"/>
              <a:t>Use grammatically correct language.</a:t>
            </a:r>
          </a:p>
          <a:p>
            <a:pPr lvl="0"/>
            <a:r>
              <a:rPr lang="en-US" sz="3840" dirty="0"/>
              <a:t>Speak clearly, slowly, and loud enough to be heard by the audience.</a:t>
            </a:r>
          </a:p>
          <a:p>
            <a:pPr lvl="0"/>
            <a:r>
              <a:rPr lang="en-US" sz="3840" dirty="0"/>
              <a:t>Speak with passion and </a:t>
            </a:r>
            <a:r>
              <a:rPr lang="en-US" sz="3840" dirty="0" smtClean="0"/>
              <a:t>excitement (accents anyone?)</a:t>
            </a:r>
          </a:p>
          <a:p>
            <a:pPr marL="514350" indent="-514350">
              <a:buAutoNum type="arabicPeriod"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OPENER/CLOSER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dirty="0" smtClean="0"/>
              <a:t>EACH SIDE: Choose one person to summarize all of your points (up to 13) that will be presented at the beginning of the debate. 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EACH SIDE: Choose one person to summarize the entire debate and what points were the most logical and best presented for your side.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b="1" dirty="0" smtClean="0"/>
              <a:t>THESE TWO JOBS WILL EARN EXTRA CREDIT.</a:t>
            </a: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you will take notes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x-none" b="1" dirty="0"/>
              <a:t>Reflections</a:t>
            </a:r>
            <a:endParaRPr lang="en-US" b="1" dirty="0"/>
          </a:p>
          <a:p>
            <a:pPr>
              <a:buNone/>
            </a:pPr>
            <a:r>
              <a:rPr lang="en-US" dirty="0"/>
              <a:t>The index card used to designate pro or con will now be used for </a:t>
            </a:r>
            <a:r>
              <a:rPr lang="en-US" i="1" dirty="0"/>
              <a:t>debate reflections. </a:t>
            </a:r>
            <a:r>
              <a:rPr lang="en-US" dirty="0"/>
              <a:t>Using the back of the card,</a:t>
            </a:r>
            <a:r>
              <a:rPr lang="en-US" dirty="0" smtClean="0"/>
              <a:t> you </a:t>
            </a:r>
            <a:r>
              <a:rPr lang="en-US" dirty="0"/>
              <a:t>will express</a:t>
            </a:r>
            <a:r>
              <a:rPr lang="en-US" dirty="0" smtClean="0"/>
              <a:t> your </a:t>
            </a:r>
            <a:r>
              <a:rPr lang="en-US" dirty="0"/>
              <a:t>reactions to the debate in a media of their choice. Suggestions include summarizing the debate in a paragraph or a poem, designing a cartoon, billboard,</a:t>
            </a:r>
            <a:r>
              <a:rPr lang="en-US" dirty="0" smtClean="0"/>
              <a:t> or </a:t>
            </a:r>
            <a:r>
              <a:rPr lang="en-US" dirty="0"/>
              <a:t>creating a graphic that represents their opinion.</a:t>
            </a:r>
            <a:r>
              <a:rPr lang="en-US" dirty="0" smtClean="0"/>
              <a:t> </a:t>
            </a:r>
            <a:r>
              <a:rPr lang="en-US" u="sng" dirty="0" smtClean="0"/>
              <a:t>You must include at least five pieces of evidence.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1404</TotalTime>
  <Words>480</Words>
  <Application>Microsoft Office PowerPoint</Application>
  <PresentationFormat>On-screen Show (4:3)</PresentationFormat>
  <Paragraphs>54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The Great Debate  10/29/12</vt:lpstr>
      <vt:lpstr>The debate over Plate Tectonic Theory</vt:lpstr>
      <vt:lpstr>SIDES</vt:lpstr>
      <vt:lpstr>RULES</vt:lpstr>
      <vt:lpstr>Notecard</vt:lpstr>
      <vt:lpstr>The Debate Rules</vt:lpstr>
      <vt:lpstr>OPENER/CLOSER</vt:lpstr>
      <vt:lpstr>Why you will take notes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Great Debate  10/26/12</dc:title>
  <dc:creator>Louisa Torrance</dc:creator>
  <cp:lastModifiedBy>Windows User</cp:lastModifiedBy>
  <cp:revision>8</cp:revision>
  <dcterms:created xsi:type="dcterms:W3CDTF">2012-10-26T03:23:26Z</dcterms:created>
  <dcterms:modified xsi:type="dcterms:W3CDTF">2012-10-30T12:39:35Z</dcterms:modified>
</cp:coreProperties>
</file>