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1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9FD0-3620-4CAC-B1A7-A13EA0CE569D}" type="datetimeFigureOut">
              <a:rPr lang="en-US" smtClean="0"/>
              <a:t>12/18/2012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6502-B8BF-4FAB-828D-D9FC0287BD0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9FD0-3620-4CAC-B1A7-A13EA0CE569D}" type="datetimeFigureOut">
              <a:rPr lang="en-US" smtClean="0"/>
              <a:t>12/18/2012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6502-B8BF-4FAB-828D-D9FC0287BD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9FD0-3620-4CAC-B1A7-A13EA0CE569D}" type="datetimeFigureOut">
              <a:rPr lang="en-US" smtClean="0"/>
              <a:t>12/18/2012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6502-B8BF-4FAB-828D-D9FC0287BD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9FD0-3620-4CAC-B1A7-A13EA0CE569D}" type="datetimeFigureOut">
              <a:rPr lang="en-US" smtClean="0"/>
              <a:t>12/18/2012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6502-B8BF-4FAB-828D-D9FC0287BD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9FD0-3620-4CAC-B1A7-A13EA0CE569D}" type="datetimeFigureOut">
              <a:rPr lang="en-US" smtClean="0"/>
              <a:t>12/18/2012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6F36502-B8BF-4FAB-828D-D9FC0287BD0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9FD0-3620-4CAC-B1A7-A13EA0CE569D}" type="datetimeFigureOut">
              <a:rPr lang="en-US" smtClean="0"/>
              <a:t>12/18/2012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6502-B8BF-4FAB-828D-D9FC0287BD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9FD0-3620-4CAC-B1A7-A13EA0CE569D}" type="datetimeFigureOut">
              <a:rPr lang="en-US" smtClean="0"/>
              <a:t>12/18/2012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6502-B8BF-4FAB-828D-D9FC0287BD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9FD0-3620-4CAC-B1A7-A13EA0CE569D}" type="datetimeFigureOut">
              <a:rPr lang="en-US" smtClean="0"/>
              <a:t>12/18/2012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6502-B8BF-4FAB-828D-D9FC0287BD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9FD0-3620-4CAC-B1A7-A13EA0CE569D}" type="datetimeFigureOut">
              <a:rPr lang="en-US" smtClean="0"/>
              <a:t>12/18/2012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6502-B8BF-4FAB-828D-D9FC0287BD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9FD0-3620-4CAC-B1A7-A13EA0CE569D}" type="datetimeFigureOut">
              <a:rPr lang="en-US" smtClean="0"/>
              <a:t>12/18/2012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6502-B8BF-4FAB-828D-D9FC0287BD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9FD0-3620-4CAC-B1A7-A13EA0CE569D}" type="datetimeFigureOut">
              <a:rPr lang="en-US" smtClean="0"/>
              <a:t>12/18/2012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36502-B8BF-4FAB-828D-D9FC0287BD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D8B9FD0-3620-4CAC-B1A7-A13EA0CE569D}" type="datetimeFigureOut">
              <a:rPr lang="en-US" smtClean="0"/>
              <a:t>12/18/2012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6F36502-B8BF-4FAB-828D-D9FC0287BD0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EIxAPFYDsnQ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 day		12/18/12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Agenda:</a:t>
            </a:r>
          </a:p>
          <a:p>
            <a:pPr marL="137160" indent="0">
              <a:buNone/>
            </a:pPr>
            <a:endParaRPr lang="en-US" dirty="0"/>
          </a:p>
          <a:p>
            <a:pPr marL="651510" indent="-514350">
              <a:buAutoNum type="arabicPeriod"/>
            </a:pPr>
            <a:r>
              <a:rPr lang="en-US" dirty="0" smtClean="0"/>
              <a:t>Weather, Earth, Moon, Sun Exam</a:t>
            </a:r>
          </a:p>
          <a:p>
            <a:pPr marL="651510" indent="-514350">
              <a:buAutoNum type="arabicPeriod"/>
            </a:pPr>
            <a:r>
              <a:rPr lang="en-US" dirty="0" smtClean="0"/>
              <a:t>Birth of a Star/The Big Bang</a:t>
            </a:r>
          </a:p>
          <a:p>
            <a:pPr marL="651510" indent="-514350">
              <a:buAutoNum type="arabicPeriod"/>
            </a:pPr>
            <a:r>
              <a:rPr lang="en-US" dirty="0" smtClean="0"/>
              <a:t>Identifying Galaxies</a:t>
            </a:r>
          </a:p>
          <a:p>
            <a:pPr marL="651510" indent="-514350">
              <a:buAutoNum type="arabicPeriod"/>
            </a:pPr>
            <a:r>
              <a:rPr lang="en-US" dirty="0" smtClean="0">
                <a:hlinkClick r:id="rId2"/>
              </a:rPr>
              <a:t>Universe Video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Do Now </a:t>
            </a: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 smtClean="0"/>
              <a:t>*Clear off your desk and make sure you have a PENCIL to write with*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6429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</TotalTime>
  <Words>40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Exam day  12/18/12</vt:lpstr>
    </vt:vector>
  </TitlesOfParts>
  <Company>Austin ISD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 day  12/18/12</dc:title>
  <dc:creator>Windows User</dc:creator>
  <cp:lastModifiedBy>Windows User</cp:lastModifiedBy>
  <cp:revision>1</cp:revision>
  <dcterms:created xsi:type="dcterms:W3CDTF">2012-12-18T13:55:03Z</dcterms:created>
  <dcterms:modified xsi:type="dcterms:W3CDTF">2012-12-18T13:57:21Z</dcterms:modified>
</cp:coreProperties>
</file>