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67" r:id="rId15"/>
    <p:sldId id="268" r:id="rId16"/>
    <p:sldId id="271" r:id="rId17"/>
    <p:sldId id="257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84-0630-9743-B790-B849373826B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6CB3-22E7-E949-8DAB-1E7DADE22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84-0630-9743-B790-B849373826B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6CB3-22E7-E949-8DAB-1E7DADE22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84-0630-9743-B790-B849373826B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6CB3-22E7-E949-8DAB-1E7DADE22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84-0630-9743-B790-B849373826B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6CB3-22E7-E949-8DAB-1E7DADE22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84-0630-9743-B790-B849373826B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6CB3-22E7-E949-8DAB-1E7DADE22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84-0630-9743-B790-B849373826B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6CB3-22E7-E949-8DAB-1E7DADE22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84-0630-9743-B790-B849373826B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6CB3-22E7-E949-8DAB-1E7DADE22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84-0630-9743-B790-B849373826B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6CB3-22E7-E949-8DAB-1E7DADE22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84-0630-9743-B790-B849373826B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6CB3-22E7-E949-8DAB-1E7DADE22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84-0630-9743-B790-B849373826B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6CB3-22E7-E949-8DAB-1E7DADE22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84-0630-9743-B790-B849373826B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6CB3-22E7-E949-8DAB-1E7DADE22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DF84-0630-9743-B790-B849373826B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F6CB3-22E7-E949-8DAB-1E7DADE22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z7rNYzSH-BA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arthguide.ucsd.edu/earthguide/diagrams/groundwater/index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Interactions		10/08/12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*Turn in your Runoff Reading by placing it on your Green ID*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New routines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Review test</a:t>
            </a:r>
          </a:p>
          <a:p>
            <a:pPr marL="514350" indent="-514350">
              <a:buAutoNum type="arabicPeriod"/>
            </a:pPr>
            <a:r>
              <a:rPr lang="en-US" dirty="0" smtClean="0"/>
              <a:t>Runoff reading</a:t>
            </a:r>
          </a:p>
          <a:p>
            <a:pPr marL="514350" indent="-514350">
              <a:buAutoNum type="arabicPeriod"/>
            </a:pPr>
            <a:r>
              <a:rPr lang="en-US" dirty="0" smtClean="0"/>
              <a:t>Human interaction notes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DO NOW [journal]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How do fertilizers on land affect ocean communities?</a:t>
            </a:r>
          </a:p>
          <a:p>
            <a:pPr marL="514350" indent="-514350">
              <a:buAutoNum type="arabicPeriod"/>
            </a:pPr>
            <a:r>
              <a:rPr lang="en-US" dirty="0" smtClean="0"/>
              <a:t>Who in this class would you ask to open a lid that was on too tight?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can you reduce your water use?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AND ECOSYSTEMS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47145" cy="489174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dirty="0"/>
              <a:t>Humans depend on ocean systems in numerous ways such as for </a:t>
            </a:r>
            <a:r>
              <a:rPr lang="en-US" sz="4000" b="1" dirty="0"/>
              <a:t>food and disposal of waste.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888" y="1600200"/>
            <a:ext cx="4678912" cy="3113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AND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0615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500" dirty="0"/>
              <a:t>Human activity modifies ocean systems in numerous ways such as </a:t>
            </a:r>
            <a:r>
              <a:rPr lang="en-US" sz="3500" b="1" dirty="0"/>
              <a:t>depleting marine populations and pollution.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2420" y="4816036"/>
            <a:ext cx="4594380" cy="131012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A man boats through the GREAT PLASTIC ISLAND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068" y="1600200"/>
            <a:ext cx="5154732" cy="2960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8943" y="5803940"/>
            <a:ext cx="7557857" cy="8867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>
                <a:hlinkClick r:id="rId2"/>
              </a:rPr>
              <a:t>GREAT PLASTIC ISLAND </a:t>
            </a:r>
            <a:r>
              <a:rPr lang="en-US" dirty="0" smtClean="0"/>
              <a:t>is a terrible, heartbreaking truth about pollution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58" y="0"/>
            <a:ext cx="6651710" cy="5289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AND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94475" cy="5015234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Bycatch</a:t>
            </a:r>
            <a:r>
              <a:rPr lang="en-US" b="1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the unwanted fish and other marine creatures caught during commercial fishing for a different species.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562" y="1600200"/>
            <a:ext cx="5527238" cy="4090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65" y="0"/>
            <a:ext cx="8513269" cy="643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949076" cy="3210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0691"/>
            <a:ext cx="4894584" cy="3647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815" y="3210691"/>
            <a:ext cx="4995185" cy="3647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307" y="0"/>
            <a:ext cx="4419693" cy="3210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FRESHWATER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Groundwater </a:t>
            </a:r>
            <a:r>
              <a:rPr lang="en-US" dirty="0"/>
              <a:t>is water that soaks into the ground and collects in pores and empty spaces underground.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Groundwater diagram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97421"/>
            <a:ext cx="8229600" cy="116057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Water soaks into the ground when the rocks are porous and permeable!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170" y="0"/>
            <a:ext cx="7958630" cy="536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Freshwater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b="1" dirty="0" smtClean="0"/>
              <a:t>watershed</a:t>
            </a:r>
            <a:r>
              <a:rPr lang="en-US" dirty="0" smtClean="0"/>
              <a:t> </a:t>
            </a:r>
            <a:r>
              <a:rPr lang="en-US" dirty="0"/>
              <a:t>is an area or ridge of land that separates waters flowing to different rivers, basins, or seas. </a:t>
            </a:r>
          </a:p>
          <a:p>
            <a:pPr lvl="0">
              <a:buNone/>
            </a:pPr>
            <a:r>
              <a:rPr lang="en-US" dirty="0"/>
              <a:t>Human activity can affect groundwater and surface water in a watershed, such as</a:t>
            </a:r>
            <a:r>
              <a:rPr lang="en-US" dirty="0" smtClean="0"/>
              <a:t> </a:t>
            </a:r>
            <a:r>
              <a:rPr lang="en-US" b="1" dirty="0" smtClean="0"/>
              <a:t>non-point pollution, point pollution, </a:t>
            </a:r>
            <a:r>
              <a:rPr lang="en-US" b="1" dirty="0"/>
              <a:t>and</a:t>
            </a:r>
            <a:r>
              <a:rPr lang="en-US" b="1" dirty="0" smtClean="0"/>
              <a:t> wasteful use</a:t>
            </a:r>
            <a:r>
              <a:rPr lang="en-US" dirty="0" smtClean="0"/>
              <a:t>. 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Write down three ways to save water.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Bathroom/Water Passes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You must have your bathroom/water passes stamped by me.</a:t>
            </a:r>
          </a:p>
          <a:p>
            <a:pPr marL="514350" indent="-514350">
              <a:buAutoNum type="arabicPeriod"/>
            </a:pPr>
            <a:r>
              <a:rPr lang="en-US" dirty="0" smtClean="0"/>
              <a:t>If you have both (2) of your bathroom/water passes UNSTAMPED at the end of the 6 weeks, it will be 1 point added to your FINAL GRADE.</a:t>
            </a:r>
          </a:p>
          <a:p>
            <a:pPr marL="514350" indent="-514350">
              <a:buAutoNum type="arabicPeriod"/>
            </a:pPr>
            <a:r>
              <a:rPr lang="en-US" dirty="0" smtClean="0"/>
              <a:t>I now have a bathroom timer, and you will have three (3) minutes or you will earn yourself a lunch detention.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CHANGING WORLD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000" dirty="0"/>
              <a:t>Short-term environmental changes are changes in an environment that occur over a short period of time such as </a:t>
            </a:r>
            <a:r>
              <a:rPr lang="en-US" sz="3000" b="1" dirty="0"/>
              <a:t>drought, flooding, volcanic eruption, and pollution.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140925"/>
            <a:ext cx="4240830" cy="3058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4"/>
            <a:ext cx="9144000" cy="609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326"/>
            <a:ext cx="9144000" cy="5698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CHANGING WORLD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lvl="0">
              <a:buNone/>
            </a:pPr>
            <a:r>
              <a:rPr lang="en-US" sz="3000" dirty="0"/>
              <a:t>Long-term environmental changes are changes in an environment that occur over a long period of time such as </a:t>
            </a:r>
            <a:r>
              <a:rPr lang="en-US" sz="3000" b="1" dirty="0"/>
              <a:t>deforestation, global warming, and urbanization.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600200"/>
            <a:ext cx="4715599" cy="3207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" y="450850"/>
            <a:ext cx="9055100" cy="595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14" y="274637"/>
            <a:ext cx="8087971" cy="585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CHANGING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Short and long-term environmental changes affect organisms and traits in their</a:t>
            </a:r>
            <a:r>
              <a:rPr lang="en-US" dirty="0" smtClean="0"/>
              <a:t> future offspring.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Punnett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square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591" y="2761148"/>
            <a:ext cx="4700770" cy="4096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380</Words>
  <Application>Microsoft Office PowerPoint</Application>
  <PresentationFormat>On-screen Show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Human Interactions  10/08/12</vt:lpstr>
      <vt:lpstr>Bathroom/Water Passes</vt:lpstr>
      <vt:lpstr>OUR CHANGING WORLD</vt:lpstr>
      <vt:lpstr>Slide 4</vt:lpstr>
      <vt:lpstr>Slide 5</vt:lpstr>
      <vt:lpstr>OUR CHANGING WORLD</vt:lpstr>
      <vt:lpstr>Slide 7</vt:lpstr>
      <vt:lpstr>Slide 8</vt:lpstr>
      <vt:lpstr>OUR CHANGING WORLD</vt:lpstr>
      <vt:lpstr>HUMANS AND ECOSYSTEMS</vt:lpstr>
      <vt:lpstr>HUMANS AND ECOSYSTEMS</vt:lpstr>
      <vt:lpstr>Slide 12</vt:lpstr>
      <vt:lpstr>HUMANS AND ECOSYSTEMS</vt:lpstr>
      <vt:lpstr>Slide 14</vt:lpstr>
      <vt:lpstr>Slide 15</vt:lpstr>
      <vt:lpstr>FRESHWATER</vt:lpstr>
      <vt:lpstr>Slide 17</vt:lpstr>
      <vt:lpstr>Freshwater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Louisa Torrance</dc:creator>
  <cp:lastModifiedBy>Windows User</cp:lastModifiedBy>
  <cp:revision>11</cp:revision>
  <dcterms:created xsi:type="dcterms:W3CDTF">2012-10-08T02:12:09Z</dcterms:created>
  <dcterms:modified xsi:type="dcterms:W3CDTF">2012-10-08T12:31:28Z</dcterms:modified>
</cp:coreProperties>
</file>