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4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0751C-04B1-4C0E-B75B-6109746F013D}" type="datetimeFigureOut">
              <a:rPr lang="en-US" smtClean="0"/>
              <a:t>3/21/2013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D80E4-9A42-4491-845D-2CB5C3DF4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099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0751C-04B1-4C0E-B75B-6109746F013D}" type="datetimeFigureOut">
              <a:rPr lang="en-US" smtClean="0"/>
              <a:t>3/21/2013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D80E4-9A42-4491-845D-2CB5C3DF4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726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0751C-04B1-4C0E-B75B-6109746F013D}" type="datetimeFigureOut">
              <a:rPr lang="en-US" smtClean="0"/>
              <a:t>3/21/2013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D80E4-9A42-4491-845D-2CB5C3DF4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241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0751C-04B1-4C0E-B75B-6109746F013D}" type="datetimeFigureOut">
              <a:rPr lang="en-US" smtClean="0"/>
              <a:t>3/21/2013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D80E4-9A42-4491-845D-2CB5C3DF4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61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0751C-04B1-4C0E-B75B-6109746F013D}" type="datetimeFigureOut">
              <a:rPr lang="en-US" smtClean="0"/>
              <a:t>3/21/2013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D80E4-9A42-4491-845D-2CB5C3DF4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607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0751C-04B1-4C0E-B75B-6109746F013D}" type="datetimeFigureOut">
              <a:rPr lang="en-US" smtClean="0"/>
              <a:t>3/21/2013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D80E4-9A42-4491-845D-2CB5C3DF4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317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0751C-04B1-4C0E-B75B-6109746F013D}" type="datetimeFigureOut">
              <a:rPr lang="en-US" smtClean="0"/>
              <a:t>3/21/2013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D80E4-9A42-4491-845D-2CB5C3DF4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538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0751C-04B1-4C0E-B75B-6109746F013D}" type="datetimeFigureOut">
              <a:rPr lang="en-US" smtClean="0"/>
              <a:t>3/21/2013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D80E4-9A42-4491-845D-2CB5C3DF4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621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0751C-04B1-4C0E-B75B-6109746F013D}" type="datetimeFigureOut">
              <a:rPr lang="en-US" smtClean="0"/>
              <a:t>3/21/2013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D80E4-9A42-4491-845D-2CB5C3DF4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440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0751C-04B1-4C0E-B75B-6109746F013D}" type="datetimeFigureOut">
              <a:rPr lang="en-US" smtClean="0"/>
              <a:t>3/21/2013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D80E4-9A42-4491-845D-2CB5C3DF4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212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0751C-04B1-4C0E-B75B-6109746F013D}" type="datetimeFigureOut">
              <a:rPr lang="en-US" smtClean="0"/>
              <a:t>3/21/2013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D80E4-9A42-4491-845D-2CB5C3DF4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754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00751C-04B1-4C0E-B75B-6109746F013D}" type="datetimeFigureOut">
              <a:rPr lang="en-US" smtClean="0"/>
              <a:t>3/21/2013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0D80E4-9A42-4491-845D-2CB5C3DF4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548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-KxbIIw8hlc&amp;feature=endscreen&amp;NR=1" TargetMode="External"/><Relationship Id="rId2" Type="http://schemas.openxmlformats.org/officeDocument/2006/relationships/hyperlink" Target="http://www.youtube.com/watch?v=dQmYBF_Sd8I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677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hlinkClick r:id="rId2"/>
              </a:rPr>
              <a:t>F= MA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way we calculate FORCE is by multiplying the mass of an object by its acceleration.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hlinkClick r:id="rId3"/>
              </a:rPr>
              <a:t>Newton’s Laws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6948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22</Words>
  <Application>Microsoft Office PowerPoint</Application>
  <PresentationFormat>On-screen Show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F= MA</vt:lpstr>
    </vt:vector>
  </TitlesOfParts>
  <Company>Austin ISD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</cp:revision>
  <dcterms:created xsi:type="dcterms:W3CDTF">2013-03-21T13:58:57Z</dcterms:created>
  <dcterms:modified xsi:type="dcterms:W3CDTF">2013-03-21T14:04:01Z</dcterms:modified>
</cp:coreProperties>
</file>