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7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5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3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7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4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5FB6-4925-475A-891B-858ED0C11C51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6D95C-1D73-4AC8-B11C-A503CBA2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of3v3kkintg2/copy-of-star-cycle-h-r-diagra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</a:t>
            </a:r>
            <a:r>
              <a:rPr lang="en-US" dirty="0" err="1" smtClean="0"/>
              <a:t>Familes</a:t>
            </a:r>
            <a:r>
              <a:rPr lang="en-US" dirty="0" smtClean="0"/>
              <a:t> and MOY	02/07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Agenda: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Warm Up</a:t>
            </a:r>
          </a:p>
          <a:p>
            <a:pPr marL="514350" indent="-514350">
              <a:buAutoNum type="arabicPeriod"/>
            </a:pPr>
            <a:r>
              <a:rPr lang="en-US" dirty="0" smtClean="0"/>
              <a:t>Correct quizzes</a:t>
            </a:r>
          </a:p>
          <a:p>
            <a:pPr marL="514350" indent="-514350">
              <a:buAutoNum type="arabicPeriod"/>
            </a:pPr>
            <a:r>
              <a:rPr lang="en-US" dirty="0" smtClean="0"/>
              <a:t>45 minutes for project</a:t>
            </a:r>
          </a:p>
          <a:p>
            <a:pPr marL="514350" indent="-514350">
              <a:buAutoNum type="arabicPeriod"/>
            </a:pPr>
            <a:r>
              <a:rPr lang="en-US" dirty="0" smtClean="0">
                <a:hlinkClick r:id="rId2"/>
              </a:rPr>
              <a:t>HR Diagrams and MOY review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Light Years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Please pick up the warm up and answer the FIRST question </a:t>
            </a:r>
            <a:r>
              <a:rPr lang="en-US" sz="4400" dirty="0" smtClean="0">
                <a:sym typeface="Wingdings" pitchFamily="2" charset="2"/>
              </a:rPr>
              <a:t>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007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9600" cy="25146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chemeClr val="tx1"/>
                </a:solidFill>
              </a:rPr>
              <a:t>The EARTH is </a:t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>                   </a:t>
            </a:r>
            <a:r>
              <a:rPr lang="en-US" sz="3600" b="1" smtClean="0">
                <a:solidFill>
                  <a:srgbClr val="FF0000"/>
                </a:solidFill>
              </a:rPr>
              <a:t>93 Million Miles</a:t>
            </a:r>
            <a:r>
              <a:rPr lang="en-US" sz="3600" smtClean="0">
                <a:solidFill>
                  <a:schemeClr val="tx1"/>
                </a:solidFill>
              </a:rPr>
              <a:t/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>                                        from the SUN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146300"/>
            <a:ext cx="7315200" cy="4614863"/>
          </a:xfrm>
        </p:spPr>
      </p:pic>
    </p:spTree>
    <p:extLst>
      <p:ext uri="{BB962C8B-B14F-4D97-AF65-F5344CB8AC3E}">
        <p14:creationId xmlns:p14="http://schemas.microsoft.com/office/powerpoint/2010/main" val="52775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362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FF00"/>
                </a:solidFill>
              </a:rPr>
              <a:t>Distances in our Solar System are measured in</a:t>
            </a:r>
            <a:r>
              <a:rPr lang="en-US" sz="3600" smtClean="0">
                <a:solidFill>
                  <a:srgbClr val="FFFF00"/>
                </a:solidFill>
              </a:rPr>
              <a:t> </a:t>
            </a:r>
            <a:br>
              <a:rPr lang="en-US" sz="3600" smtClean="0">
                <a:solidFill>
                  <a:srgbClr val="FFFF00"/>
                </a:solidFill>
              </a:rPr>
            </a:br>
            <a:r>
              <a:rPr lang="en-US" sz="3600" smtClean="0">
                <a:solidFill>
                  <a:srgbClr val="FFFF00"/>
                </a:solidFill>
              </a:rPr>
              <a:t>ASTRONOMICAL UNITS (AU).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55838"/>
            <a:ext cx="9144000" cy="4602162"/>
          </a:xfrm>
        </p:spPr>
      </p:pic>
    </p:spTree>
    <p:extLst>
      <p:ext uri="{BB962C8B-B14F-4D97-AF65-F5344CB8AC3E}">
        <p14:creationId xmlns:p14="http://schemas.microsoft.com/office/powerpoint/2010/main" val="322587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0"/>
            <a:ext cx="4572000" cy="914400"/>
          </a:xfrm>
        </p:spPr>
        <p:txBody>
          <a:bodyPr/>
          <a:lstStyle/>
          <a:p>
            <a:pPr eaLnBrk="1" hangingPunct="1"/>
            <a:r>
              <a:rPr lang="en-US" sz="3200" smtClean="0"/>
              <a:t>IS A MEASURE OF</a:t>
            </a:r>
            <a:r>
              <a:rPr lang="en-US" smtClean="0"/>
              <a:t> 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304800" y="-76200"/>
            <a:ext cx="75438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8472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LIGHT YEARS</a:t>
            </a: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 rot="954690">
            <a:off x="5029200" y="1447800"/>
            <a:ext cx="3752850" cy="2209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distance!!!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762000" y="4495800"/>
            <a:ext cx="7924800" cy="1474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A</a:t>
            </a:r>
            <a:r>
              <a:rPr lang="en-US" sz="3600" b="1"/>
              <a:t> </a:t>
            </a:r>
            <a:r>
              <a:rPr lang="en-US" sz="3600" b="1">
                <a:solidFill>
                  <a:srgbClr val="FF0000"/>
                </a:solidFill>
              </a:rPr>
              <a:t>LIGHT YEAR</a:t>
            </a:r>
            <a:r>
              <a:rPr lang="en-US" sz="3600" b="1"/>
              <a:t> </a:t>
            </a:r>
            <a:r>
              <a:rPr lang="en-US" sz="3600"/>
              <a:t>IS THE</a:t>
            </a:r>
            <a:r>
              <a:rPr lang="en-US" sz="3600" b="1"/>
              <a:t> </a:t>
            </a:r>
            <a:r>
              <a:rPr lang="en-US" sz="3600" b="1" i="1" u="sng">
                <a:solidFill>
                  <a:srgbClr val="00FFCC"/>
                </a:solidFill>
              </a:rPr>
              <a:t>DISTANCE</a:t>
            </a:r>
            <a:r>
              <a:rPr lang="en-US" sz="3600" b="1" u="sng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/>
              <a:t>LIGHT TRAVELS IN ONE YEAR!!!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8200" y="685800"/>
            <a:ext cx="962025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992806">
            <a:off x="7496175" y="1066800"/>
            <a:ext cx="962025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rot="-924306">
            <a:off x="180975" y="3276600"/>
            <a:ext cx="962025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2037947">
            <a:off x="3276600" y="3581400"/>
            <a:ext cx="962025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1519065">
            <a:off x="7724775" y="5715000"/>
            <a:ext cx="962025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6353175" y="2971800"/>
            <a:ext cx="962025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9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480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87563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Scientist use </a:t>
            </a:r>
            <a:r>
              <a:rPr lang="en-US" sz="4000" b="1" smtClean="0">
                <a:solidFill>
                  <a:schemeClr val="bg1"/>
                </a:solidFill>
              </a:rPr>
              <a:t>LIGHT YEARS</a:t>
            </a:r>
            <a:r>
              <a:rPr lang="en-US" sz="4000" smtClean="0">
                <a:solidFill>
                  <a:schemeClr val="bg1"/>
                </a:solidFill>
              </a:rPr>
              <a:t> because</a:t>
            </a:r>
            <a:r>
              <a:rPr lang="en-US" sz="4000" smtClean="0"/>
              <a:t> </a:t>
            </a:r>
            <a:r>
              <a:rPr lang="en-US" sz="4000" b="1" smtClean="0">
                <a:solidFill>
                  <a:srgbClr val="FFFF00"/>
                </a:solidFill>
              </a:rPr>
              <a:t>STARS</a:t>
            </a:r>
            <a:r>
              <a:rPr lang="en-US" sz="4000" smtClean="0">
                <a:solidFill>
                  <a:srgbClr val="FFFF00"/>
                </a:solidFill>
              </a:rPr>
              <a:t> </a:t>
            </a:r>
            <a:r>
              <a:rPr lang="en-US" sz="4000" smtClean="0">
                <a:solidFill>
                  <a:schemeClr val="bg1"/>
                </a:solidFill>
              </a:rPr>
              <a:t>are </a:t>
            </a:r>
            <a:r>
              <a:rPr lang="en-US" sz="4000" u="sng" smtClean="0">
                <a:solidFill>
                  <a:schemeClr val="bg1"/>
                </a:solidFill>
              </a:rPr>
              <a:t>too far away</a:t>
            </a:r>
            <a:r>
              <a:rPr lang="en-US" sz="4000" smtClean="0">
                <a:solidFill>
                  <a:schemeClr val="bg1"/>
                </a:solidFill>
              </a:rPr>
              <a:t> from each other to use…</a:t>
            </a:r>
            <a:endParaRPr lang="en-US" sz="4000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057400"/>
            <a:ext cx="6858000" cy="3714750"/>
          </a:xfrm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 rot="-1323654">
            <a:off x="381000" y="2438400"/>
            <a:ext cx="174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meters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1557113">
            <a:off x="7239000" y="2209800"/>
            <a:ext cx="1371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feet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 rot="298020">
            <a:off x="7467600" y="4572000"/>
            <a:ext cx="1371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inches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 rot="-2327324">
            <a:off x="685800" y="5181600"/>
            <a:ext cx="1774825" cy="839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kilometers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2514600" y="5943600"/>
            <a:ext cx="1447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miles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 rot="1557113">
            <a:off x="7239000" y="2209800"/>
            <a:ext cx="1371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feet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 rot="-1259094">
            <a:off x="4876800" y="5638800"/>
            <a:ext cx="2320925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astronomical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units</a:t>
            </a:r>
          </a:p>
        </p:txBody>
      </p:sp>
    </p:spTree>
    <p:extLst>
      <p:ext uri="{BB962C8B-B14F-4D97-AF65-F5344CB8AC3E}">
        <p14:creationId xmlns:p14="http://schemas.microsoft.com/office/powerpoint/2010/main" val="26853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LIGHT YEAR 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7467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10,000,000,000,000,000 meters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114800" y="2711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tx2"/>
                </a:solidFill>
              </a:rPr>
              <a:t>or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133600" y="3638550"/>
            <a:ext cx="47244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10 X 10   meters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4267200" y="3429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16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33400" y="5029200"/>
            <a:ext cx="609600" cy="685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447800" y="5334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590800" y="5334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810000" y="5334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029200" y="5334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248400" y="5334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84713"/>
            <a:ext cx="15240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371600" y="48768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 year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438400" y="48768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 year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733800" y="48768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 year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953000" y="48768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 year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172200" y="48768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 year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295400" y="5410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 x 10</a:t>
            </a:r>
            <a:r>
              <a:rPr lang="en-US" baseline="30000"/>
              <a:t>16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438400" y="5410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 x 10</a:t>
            </a:r>
            <a:r>
              <a:rPr lang="en-US" baseline="30000"/>
              <a:t>16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953000" y="5410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 x 10</a:t>
            </a:r>
            <a:r>
              <a:rPr lang="en-US" baseline="30000"/>
              <a:t>16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733800" y="5410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 x 10</a:t>
            </a:r>
            <a:r>
              <a:rPr lang="en-US" baseline="30000"/>
              <a:t>16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6096000" y="5410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 x 10</a:t>
            </a:r>
            <a:r>
              <a:rPr lang="en-US" baseline="30000"/>
              <a:t>16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09600" y="591185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/>
              <a:t>Five Light Years = 5 x 10</a:t>
            </a:r>
            <a:r>
              <a:rPr lang="en-US" sz="3600" b="1" baseline="30000"/>
              <a:t>16 </a:t>
            </a:r>
            <a:r>
              <a:rPr lang="en-US" sz="3600" b="1"/>
              <a:t>meters</a:t>
            </a:r>
          </a:p>
        </p:txBody>
      </p:sp>
    </p:spTree>
    <p:extLst>
      <p:ext uri="{BB962C8B-B14F-4D97-AF65-F5344CB8AC3E}">
        <p14:creationId xmlns:p14="http://schemas.microsoft.com/office/powerpoint/2010/main" val="259685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566">
            <a:off x="-381000" y="-304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609600"/>
            <a:ext cx="5410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43 Light Years </a:t>
            </a:r>
            <a:br>
              <a:rPr lang="en-US" sz="4000" smtClean="0"/>
            </a:br>
            <a:r>
              <a:rPr lang="en-US" sz="4000" smtClean="0"/>
              <a:t>from EARTH</a:t>
            </a:r>
          </a:p>
        </p:txBody>
      </p:sp>
      <p:pic>
        <p:nvPicPr>
          <p:cNvPr id="717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4400"/>
            <a:ext cx="152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25"/>
          <p:cNvSpPr txBox="1">
            <a:spLocks noChangeArrowheads="1"/>
          </p:cNvSpPr>
          <p:nvPr/>
        </p:nvSpPr>
        <p:spPr bwMode="auto">
          <a:xfrm rot="1804785">
            <a:off x="1376363" y="3124200"/>
            <a:ext cx="6929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/>
              <a:t>It takes 43 (human) years for the light from this star to reach earth! 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1009133">
            <a:off x="914400" y="762000"/>
            <a:ext cx="1447800" cy="1447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5" name="Text Box 30"/>
          <p:cNvSpPr txBox="1">
            <a:spLocks noChangeArrowheads="1"/>
          </p:cNvSpPr>
          <p:nvPr/>
        </p:nvSpPr>
        <p:spPr bwMode="auto">
          <a:xfrm>
            <a:off x="228600" y="5730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/>
              <a:t>By the time you see the light 43 years have passed.</a:t>
            </a:r>
          </a:p>
          <a:p>
            <a:pPr eaLnBrk="1" hangingPunct="1">
              <a:buFontTx/>
              <a:buChar char="•"/>
            </a:pPr>
            <a:r>
              <a:rPr lang="en-US" sz="2400"/>
              <a:t>The light was created before most of your parents were born.</a:t>
            </a:r>
          </a:p>
        </p:txBody>
      </p:sp>
    </p:spTree>
    <p:extLst>
      <p:ext uri="{BB962C8B-B14F-4D97-AF65-F5344CB8AC3E}">
        <p14:creationId xmlns:p14="http://schemas.microsoft.com/office/powerpoint/2010/main" val="2522612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178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Periodic Familes and MOY 02/07</vt:lpstr>
      <vt:lpstr>The EARTH is                     93 Million Miles                                         from the SUN.</vt:lpstr>
      <vt:lpstr>Distances in our Solar System are measured in  ASTRONOMICAL UNITS (AU).</vt:lpstr>
      <vt:lpstr>IS A MEASURE OF </vt:lpstr>
      <vt:lpstr>Scientist use LIGHT YEARS because STARS are too far away from each other to use…</vt:lpstr>
      <vt:lpstr>One LIGHT YEAR is</vt:lpstr>
      <vt:lpstr>43 Light Years  from EARTH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Familes and MOY 02/07</dc:title>
  <dc:creator>Windows User</dc:creator>
  <cp:lastModifiedBy>Windows User</cp:lastModifiedBy>
  <cp:revision>4</cp:revision>
  <dcterms:created xsi:type="dcterms:W3CDTF">2013-02-07T13:51:59Z</dcterms:created>
  <dcterms:modified xsi:type="dcterms:W3CDTF">2013-02-07T14:40:50Z</dcterms:modified>
</cp:coreProperties>
</file>