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64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14137-D5AF-4636-ADF7-3410EF76016D}" type="datetimeFigureOut">
              <a:rPr lang="en-US" smtClean="0"/>
              <a:t>1/28/2013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030B1-FEAD-47A9-90F7-C728B4FDF9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896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14137-D5AF-4636-ADF7-3410EF76016D}" type="datetimeFigureOut">
              <a:rPr lang="en-US" smtClean="0"/>
              <a:t>1/28/2013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030B1-FEAD-47A9-90F7-C728B4FDF9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568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14137-D5AF-4636-ADF7-3410EF76016D}" type="datetimeFigureOut">
              <a:rPr lang="en-US" smtClean="0"/>
              <a:t>1/28/2013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030B1-FEAD-47A9-90F7-C728B4FDF9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762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14137-D5AF-4636-ADF7-3410EF76016D}" type="datetimeFigureOut">
              <a:rPr lang="en-US" smtClean="0"/>
              <a:t>1/28/2013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030B1-FEAD-47A9-90F7-C728B4FDF9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720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14137-D5AF-4636-ADF7-3410EF76016D}" type="datetimeFigureOut">
              <a:rPr lang="en-US" smtClean="0"/>
              <a:t>1/28/2013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030B1-FEAD-47A9-90F7-C728B4FDF9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916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14137-D5AF-4636-ADF7-3410EF76016D}" type="datetimeFigureOut">
              <a:rPr lang="en-US" smtClean="0"/>
              <a:t>1/28/2013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030B1-FEAD-47A9-90F7-C728B4FDF9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142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14137-D5AF-4636-ADF7-3410EF76016D}" type="datetimeFigureOut">
              <a:rPr lang="en-US" smtClean="0"/>
              <a:t>1/28/2013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030B1-FEAD-47A9-90F7-C728B4FDF9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555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14137-D5AF-4636-ADF7-3410EF76016D}" type="datetimeFigureOut">
              <a:rPr lang="en-US" smtClean="0"/>
              <a:t>1/28/2013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030B1-FEAD-47A9-90F7-C728B4FDF9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299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14137-D5AF-4636-ADF7-3410EF76016D}" type="datetimeFigureOut">
              <a:rPr lang="en-US" smtClean="0"/>
              <a:t>1/28/2013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030B1-FEAD-47A9-90F7-C728B4FDF9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282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14137-D5AF-4636-ADF7-3410EF76016D}" type="datetimeFigureOut">
              <a:rPr lang="en-US" smtClean="0"/>
              <a:t>1/28/2013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030B1-FEAD-47A9-90F7-C728B4FDF9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984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14137-D5AF-4636-ADF7-3410EF76016D}" type="datetimeFigureOut">
              <a:rPr lang="en-US" smtClean="0"/>
              <a:t>1/28/2013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030B1-FEAD-47A9-90F7-C728B4FDF9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131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414137-D5AF-4636-ADF7-3410EF76016D}" type="datetimeFigureOut">
              <a:rPr lang="en-US" smtClean="0"/>
              <a:t>1/28/2013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030B1-FEAD-47A9-90F7-C728B4FDF9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33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Ez0Poi1YJS0" TargetMode="Externa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Periodic Table	01/28/13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Agenda: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AutoNum type="arabicPeriod"/>
            </a:pPr>
            <a:r>
              <a:rPr lang="en-US" dirty="0" smtClean="0"/>
              <a:t>Grouping Atoms by Structure</a:t>
            </a:r>
          </a:p>
          <a:p>
            <a:pPr marL="514350" indent="-514350">
              <a:buAutoNum type="arabicPeriod"/>
            </a:pPr>
            <a:r>
              <a:rPr lang="en-US" dirty="0" smtClean="0"/>
              <a:t>Periodic Families</a:t>
            </a:r>
          </a:p>
          <a:p>
            <a:pPr marL="514350" indent="-514350">
              <a:buAutoNum type="arabicPeriod"/>
            </a:pPr>
            <a:r>
              <a:rPr lang="en-US" dirty="0" smtClean="0">
                <a:hlinkClick r:id="rId2"/>
              </a:rPr>
              <a:t>Bill Nye Atoms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Metals Vocabulary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smtClean="0"/>
              <a:t>Please pick up the Atomic Warm Up from the front table and begin to answer both sides </a:t>
            </a:r>
            <a:r>
              <a:rPr lang="en-US" sz="4400" dirty="0" smtClean="0">
                <a:sym typeface="Wingdings" pitchFamily="2" charset="2"/>
              </a:rPr>
              <a:t>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4230273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Grouping Atoms by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Cut out the pieces with your partner.</a:t>
            </a:r>
          </a:p>
          <a:p>
            <a:pPr marL="514350" indent="-514350">
              <a:buAutoNum type="arabicPeriod"/>
            </a:pPr>
            <a:r>
              <a:rPr lang="en-US" dirty="0" smtClean="0"/>
              <a:t>Begin to order them using some sort of pattern.</a:t>
            </a:r>
          </a:p>
          <a:p>
            <a:pPr marL="514350" indent="-514350">
              <a:buAutoNum type="arabicPeriod"/>
            </a:pPr>
            <a:r>
              <a:rPr lang="en-US" dirty="0" smtClean="0"/>
              <a:t>Once you have ordered them, answer the questions.</a:t>
            </a:r>
          </a:p>
          <a:p>
            <a:pPr marL="514350" indent="-514350">
              <a:buAutoNum type="arabicPeriod"/>
            </a:pPr>
            <a:r>
              <a:rPr lang="en-US" dirty="0" smtClean="0"/>
              <a:t>Put all pieces into the Ziploc bags.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1969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Periodic Families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Read the handout, and then you have the choice of making: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- flashcards</a:t>
            </a:r>
            <a:r>
              <a:rPr lang="en-US" dirty="0" smtClean="0"/>
              <a:t> using all families and characteristics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- a poster </a:t>
            </a:r>
            <a:r>
              <a:rPr lang="en-US" dirty="0" smtClean="0"/>
              <a:t>using all families and characteristics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- a rap using all families and characteristics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73770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111</Words>
  <Application>Microsoft Office PowerPoint</Application>
  <PresentationFormat>On-screen Show (4:3)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Periodic Table 01/28/13</vt:lpstr>
      <vt:lpstr>Grouping Atoms by Structure</vt:lpstr>
      <vt:lpstr>Periodic Families</vt:lpstr>
    </vt:vector>
  </TitlesOfParts>
  <Company>Austin ISD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Periodic Table 01/28/13</dc:title>
  <dc:creator>Windows User</dc:creator>
  <cp:lastModifiedBy>Windows User</cp:lastModifiedBy>
  <cp:revision>5</cp:revision>
  <dcterms:created xsi:type="dcterms:W3CDTF">2013-01-28T14:44:37Z</dcterms:created>
  <dcterms:modified xsi:type="dcterms:W3CDTF">2013-01-28T15:16:02Z</dcterms:modified>
</cp:coreProperties>
</file>