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61A371-A720-4ABA-9457-4EF187475A9E}" type="datetimeFigureOut">
              <a:rPr lang="en-US" smtClean="0"/>
              <a:t>12/10/2012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C80F9DE4-D58F-4C27-87DF-F876DC3B00FE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hurricanes.noaa.gov/pdf/hurricanebook.pdf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embed/qGwRp38-gzE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 for the Season	12/10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marL="68580" indent="0" algn="ctr">
              <a:buNone/>
            </a:pPr>
            <a:r>
              <a:rPr lang="en-US" dirty="0" smtClean="0"/>
              <a:t>*Turn in your Reason for the Seasons lab into the Late Bin if you have it EARLY*</a:t>
            </a:r>
          </a:p>
          <a:p>
            <a:pPr marL="68580" indent="0">
              <a:buNone/>
            </a:pPr>
            <a:endParaRPr lang="en-US" dirty="0"/>
          </a:p>
          <a:p>
            <a:pPr marL="582930" indent="-514350">
              <a:buAutoNum type="arabicPeriod"/>
            </a:pPr>
            <a:r>
              <a:rPr lang="en-US" dirty="0" smtClean="0"/>
              <a:t>Reason for the Season Quiz</a:t>
            </a:r>
          </a:p>
          <a:p>
            <a:pPr marL="582930" indent="-514350">
              <a:buAutoNum type="arabicPeriod"/>
            </a:pPr>
            <a:r>
              <a:rPr lang="en-US" dirty="0" smtClean="0"/>
              <a:t>Reason for the Season lab</a:t>
            </a:r>
          </a:p>
          <a:p>
            <a:pPr marL="582930" indent="-514350">
              <a:buAutoNum type="arabicPeriod"/>
            </a:pPr>
            <a:r>
              <a:rPr lang="en-US" dirty="0" smtClean="0"/>
              <a:t>LUNAR CYCLE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pPr marL="68580" indent="0">
              <a:buNone/>
            </a:pPr>
            <a:r>
              <a:rPr lang="en-US" dirty="0" smtClean="0"/>
              <a:t>Do Now [journal]</a:t>
            </a:r>
          </a:p>
          <a:p>
            <a:pPr marL="68580" indent="0">
              <a:buNone/>
            </a:pPr>
            <a:endParaRPr lang="en-US" dirty="0"/>
          </a:p>
          <a:p>
            <a:pPr marL="582930" indent="-514350">
              <a:buAutoNum type="arabicPeriod"/>
            </a:pPr>
            <a:r>
              <a:rPr lang="en-US" dirty="0" smtClean="0"/>
              <a:t>What causes day and night?</a:t>
            </a:r>
          </a:p>
          <a:p>
            <a:pPr marL="582930" indent="-514350">
              <a:buAutoNum type="arabicPeriod"/>
            </a:pPr>
            <a:r>
              <a:rPr lang="en-US" dirty="0" smtClean="0">
                <a:hlinkClick r:id="rId2"/>
              </a:rPr>
              <a:t>How does a hurricane form?</a:t>
            </a:r>
            <a:endParaRPr lang="en-US" dirty="0" smtClean="0"/>
          </a:p>
          <a:p>
            <a:pPr marL="582930" indent="-514350">
              <a:buAutoNum type="arabicPeriod"/>
            </a:pPr>
            <a:r>
              <a:rPr lang="en-US" dirty="0" smtClean="0"/>
              <a:t>How did the Earth form and begin orbiting the Sun?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126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Lunar Cycle video!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52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62</TotalTime>
  <Words>67</Words>
  <Application>Microsoft Office PowerPoint</Application>
  <PresentationFormat>On-screen Show (4:3)</PresentationFormat>
  <Paragraphs>12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Reason for the Season 12/10</vt:lpstr>
      <vt:lpstr>Lunar Cycle video!</vt:lpstr>
    </vt:vector>
  </TitlesOfParts>
  <Company>Austin ISD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Reason for the Season 12/10</dc:title>
  <dc:creator>Windows User</dc:creator>
  <cp:lastModifiedBy>Windows User</cp:lastModifiedBy>
  <cp:revision>3</cp:revision>
  <dcterms:created xsi:type="dcterms:W3CDTF">2012-12-10T14:20:14Z</dcterms:created>
  <dcterms:modified xsi:type="dcterms:W3CDTF">2012-12-10T15:22:53Z</dcterms:modified>
</cp:coreProperties>
</file>